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8288000" cy="10287000"/>
  <p:notesSz cx="10287000" cy="18288000"/>
  <p:embeddedFontLst>
    <p:embeddedFont>
      <p:font typeface="飞波正点体" charset="-122" pitchFamily="34"/>
      <p:regular r:id="rId20"/>
    </p:embeddedFont>
    <p:embeddedFont>
      <p:font typeface="MiSans" charset="-122" pitchFamily="34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20" Type="http://schemas.openxmlformats.org/officeDocument/2006/relationships/font" Target="fonts/font1.fntdata"/><Relationship Id="rId21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1281e-8ec2-803e-8000-0000faf91378.png?kimi-sig=-qGR8dgck-wPtT-u2Ap7aIZu2kkDDkK_jERNMOKyS8Q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161620" y="9040696"/>
            <a:ext cx="6101572" cy="787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333333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Powered by: </a:t>
            </a:r>
            <a:pPr>
              <a:lnSpc>
                <a:spcPct val="100000"/>
              </a:lnSpc>
            </a:pPr>
            <a:r>
              <a:rPr lang="en-US" sz="2400" b="1" dirty="0">
                <a:solidFill>
                  <a:srgbClr val="333333"/>
                </a:solidFill>
                <a:latin typeface="飞波正点体" pitchFamily="34" charset="0"/>
                <a:ea typeface="飞波正点体" pitchFamily="34" charset="-122"/>
                <a:cs typeface="飞波正点体" pitchFamily="34" charset="-120"/>
              </a:rPr>
              <a:t>KERNEL</a:t>
            </a:r>
            <a:pPr>
              <a:lnSpc>
                <a:spcPct val="100000"/>
              </a:lnSpc>
            </a:pPr>
            <a:r>
              <a:rPr lang="en-US" sz="2200" b="1" dirty="0">
                <a:solidFill>
                  <a:srgbClr val="333333"/>
                </a:solidFill>
                <a:latin typeface="飞波正点体" pitchFamily="34" charset="0"/>
                <a:ea typeface="飞波正点体" pitchFamily="34" charset="-122"/>
                <a:cs typeface="飞波正点体" pitchFamily="34" charset="-120"/>
              </a:rPr>
              <a:t>’</a:t>
            </a:r>
            <a:pPr>
              <a:lnSpc>
                <a:spcPct val="100000"/>
              </a:lnSpc>
            </a:pPr>
            <a:r>
              <a:rPr lang="en-US" sz="2400" b="1" dirty="0">
                <a:solidFill>
                  <a:srgbClr val="333333"/>
                </a:solidFill>
                <a:latin typeface="飞波正点体" pitchFamily="34" charset="0"/>
                <a:ea typeface="飞波正点体" pitchFamily="34" charset="-122"/>
                <a:cs typeface="飞波正点体" pitchFamily="34" charset="-120"/>
              </a:rPr>
              <a:t>S</a:t>
            </a:r>
            <a:pPr>
              <a:lnSpc>
                <a:spcPct val="100000"/>
              </a:lnSpc>
            </a:pPr>
            <a:r>
              <a:rPr lang="en-US" sz="2400" b="1" dirty="0">
                <a:solidFill>
                  <a:srgbClr val="333333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  Team</a:t>
            </a:r>
            <a:endParaRPr lang="en-US" sz="1600" dirty="0"/>
          </a:p>
          <a:p>
            <a:pPr algn="r">
              <a:lnSpc>
                <a:spcPct val="100000"/>
              </a:lnSpc>
            </a:pPr>
            <a:r>
              <a:rPr lang="en-US" sz="2400" b="1" dirty="0">
                <a:solidFill>
                  <a:srgbClr val="333333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م/ احمد وائل  - م/ مصطفى خميس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1283b-3032-8500-8000-0000294478b9.png?kimi-sig=vvi-7BtQCMEvYC7Vp10UD5zhW_te8Zt3TprEX5WpTe4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1283c-50f2-8201-8000-000080c8096d.png?kimi-sig=LboIsVGNEXMyC6-q4uQ-VJSBqt7b48NLvT3b0FuU1Hc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1284c-0d62-8f3d-8000-000061f9122f.png?kimi-sig=7SfO34awYLtWCCExfPeyT1HGjnrWvHL3CNsrh2vEknA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1284a-0df2-829a-8000-0000c499bd1b.png?kimi-sig=rlewXYf2G1KZYpvskpugEFshsb_3gckPmfiS9BePMkU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12829-bae2-83a7-8000-000063a0f631.png?kimi-sig=AzOLiRr7712y31POKuX0ws_2I94qH8o_3qclxePUruY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12829-6212-8f8c-8000-000002e6d9f3.png?kimi-sig=wrkQ9HOIKbhSMylBbZIVYQLnLhYDDt6a7U8dI8AZDpQ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12829-f992-899c-8000-000017fe0f33.png?kimi-sig=_WLemtUE-GJNiHIoA7w_kyzwFdiqw7Kbw1N43zCKq-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12bc5-94a2-89cd-8000-000088677bf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463800" y="4051300"/>
            <a:ext cx="3949700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A20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document.elementFromPoint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997200" y="5880100"/>
            <a:ext cx="2851150" cy="72548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300" dirty="0">
                <a:solidFill>
                  <a:srgbClr val="2E231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aria-labelaljaiwl textContent gl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327400" y="8458200"/>
            <a:ext cx="264477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2C221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.speak.olw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086600" y="3784600"/>
            <a:ext cx="5956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333333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&lt;script&gt;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315200" y="4362450"/>
            <a:ext cx="7170738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312D2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document.addEventListener("mouseup", function () {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315200" y="4851400"/>
            <a:ext cx="7048500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3834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let selectedText = window.getSelection().toString().trim();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251700" y="5219700"/>
            <a:ext cx="5513383" cy="1984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3C39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if (selectedText.length &gt; 0){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6725900" y="5359400"/>
            <a:ext cx="1470025" cy="48418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100" b="1" dirty="0">
                <a:solidFill>
                  <a:srgbClr val="32464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526867" y="5616575"/>
            <a:ext cx="6319838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352F2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Speak the selected text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352F2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     let speech = new SpeechSynthesisUtterance(selectedText);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352F2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     speech.lang = "en-US"; // Change language if needed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352F2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     window.speechSynthesis.speak(speech);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333333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}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251700" y="7204075"/>
            <a:ext cx="711729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2826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});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086600" y="7454900"/>
            <a:ext cx="5956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333333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&lt;/script&gt;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1282a-3db2-8c8e-8000-000031298c52.png?kimi-sig=h39fx8z-2lXBhMFRKurwbAazWXaruC6ZqchQJvAGNWk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1283b-45b2-83c2-8000-000034480fa7.png?kimi-sig=-wrMHvaODn9Yv41bwbMUGHc-OjNr_wnRwgeFhuTxCJk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1283b-5de2-8caf-8000-0000c5b0f81e.png?kimi-sig=eYh9oYKrTGu2dLFQtF7fDb_m3xUXnfUQtVHuOSspNPo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1283a-95f2-8550-8000-0000ef756169.png?kimi-sig=XtVL2zQfE8_A9ibw40o2Qd0uYr5P43GZ2pvMMGvOy7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صوتي: من حبر الشاشة إلى عالم الكفيف</dc:title>
  <dc:subject>صوتي: من حبر الشاشة إلى عالم الكفيف</dc:subject>
  <dc:creator>Kimi</dc:creator>
  <cp:lastModifiedBy>Kimi</cp:lastModifiedBy>
  <cp:revision>1</cp:revision>
  <dcterms:created xsi:type="dcterms:W3CDTF">2025-12-12T14:10:39Z</dcterms:created>
  <dcterms:modified xsi:type="dcterms:W3CDTF">2025-12-12T14:10:39Z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{"Label":"صوتي: من حبر الشاشة إلى عالم الكفيف","ContentProducer":"001191110108MACG2KBH8F10000","ProduceID":"d4u0gua5hvlin2jf3neg","ReservedCode1":"","ContentPropagator":"001191110108MACG2KBH8F20000","PropagateID":"d4u0gua5hvlin2jf3neg","ReservedCode2":""}</vt:lpwstr>
  </property>
</Properties>
</file>